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55"/>
  </p:normalViewPr>
  <p:slideViewPr>
    <p:cSldViewPr snapToGrid="0" snapToObjects="1">
      <p:cViewPr varScale="1">
        <p:scale>
          <a:sx n="74" d="100"/>
          <a:sy n="74" d="100"/>
        </p:scale>
        <p:origin x="17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177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12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201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839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97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869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355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7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60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30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37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40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2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01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40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24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6B1D-BA5F-7C45-9658-8E4034C1DC8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EA97E2-038D-9846-AAED-5949947306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676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FF7E4-9A95-7D44-9369-6015AEE35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VIII</a:t>
            </a:r>
            <a:br>
              <a:rPr lang="es-MX" dirty="0"/>
            </a:br>
            <a:r>
              <a:rPr lang="es-MX" dirty="0"/>
              <a:t>LA RESPUESTA A LA CRISIS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4713C6-8919-854D-9FBA-66DB2CD23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Jairo Asael Granados</a:t>
            </a:r>
          </a:p>
          <a:p>
            <a:r>
              <a:rPr lang="es-MX" dirty="0"/>
              <a:t>Carlos F Aranda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80C3ACB-8399-A440-B614-4CE151B57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158" y="256297"/>
            <a:ext cx="1789502" cy="290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46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56A4F-59CF-7A43-A549-F3D5ACCF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1FF58E-C5A6-0B40-AF2A-DB8E4FC75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056" y="1311215"/>
            <a:ext cx="10708257" cy="554678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s-MX" dirty="0"/>
              <a:t>La decisión de rechazar un paradigma es siempre, simultáneamente, la decisión de aceptar otro, y el juicio que conduce a esa decisión involucra la comparación de ambos paradigmas con la naturaleza y la comparación entre ellos</a:t>
            </a:r>
          </a:p>
          <a:p>
            <a:pPr>
              <a:buFont typeface="+mj-lt"/>
              <a:buAutoNum type="arabicPeriod"/>
            </a:pPr>
            <a:endParaRPr lang="es-MX" dirty="0"/>
          </a:p>
          <a:p>
            <a:pPr>
              <a:buFont typeface="+mj-lt"/>
              <a:buAutoNum type="arabicPeriod"/>
            </a:pPr>
            <a:r>
              <a:rPr lang="es-MX" dirty="0"/>
              <a:t>Una vez que ha alcanzado el status de paradigma, una teoría científica se declara inválida sólo cuando se dispone de un candidato alternativo para que ocupe su lugar.</a:t>
            </a:r>
          </a:p>
          <a:p>
            <a:pPr>
              <a:buFont typeface="+mj-lt"/>
              <a:buAutoNum type="arabicPeriod"/>
            </a:pPr>
            <a:endParaRPr lang="es-MX" dirty="0"/>
          </a:p>
          <a:p>
            <a:pPr>
              <a:buFont typeface="+mj-lt"/>
              <a:buAutoNum type="arabicPeriod"/>
            </a:pPr>
            <a:r>
              <a:rPr lang="es-MX" dirty="0"/>
              <a:t>No existe ya la investigación con ausencia de paradigmas. El rechazar un paradigma sin reemplazarlo con otro, es rechazar la ciencia misma.</a:t>
            </a:r>
          </a:p>
          <a:p>
            <a:pPr>
              <a:buFont typeface="+mj-lt"/>
              <a:buAutoNum type="arabicPeriod"/>
            </a:pPr>
            <a:endParaRPr lang="es-MX" dirty="0"/>
          </a:p>
          <a:p>
            <a:pPr>
              <a:buFont typeface="+mj-lt"/>
              <a:buAutoNum type="arabicPeriod"/>
            </a:pPr>
            <a:r>
              <a:rPr lang="es-MX" dirty="0"/>
              <a:t>Con excepción de aquellos que son exclusivamente instrumentales, todos los problemas que la ciencia normal considera como enigmas pueden, desde otra perspectiva, verse como ejemplos en contrario y por consiguiente como fuentes de crisis.</a:t>
            </a:r>
          </a:p>
          <a:p>
            <a:pPr>
              <a:buFont typeface="+mj-lt"/>
              <a:buAutoNum type="arabicPeriod"/>
            </a:pPr>
            <a:endParaRPr lang="es-MX" dirty="0"/>
          </a:p>
          <a:p>
            <a:pPr>
              <a:buFont typeface="+mj-lt"/>
              <a:buAutoNum type="arabicPeriod"/>
            </a:pPr>
            <a:r>
              <a:rPr lang="es-MX" dirty="0"/>
              <a:t>El no lograr una solución desacredita sólo al científico, no a la teoría.</a:t>
            </a:r>
          </a:p>
        </p:txBody>
      </p:sp>
    </p:spTree>
    <p:extLst>
      <p:ext uri="{BB962C8B-B14F-4D97-AF65-F5344CB8AC3E}">
        <p14:creationId xmlns:p14="http://schemas.microsoft.com/office/powerpoint/2010/main" val="22514361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{C2AC7B39-77EB-E347-9E69-32B1197452F0}tf10001060</Template>
  <TotalTime>99</TotalTime>
  <Words>161</Words>
  <Application>Microsoft Macintosh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VIII LA RESPUESTA A LA CRISIS</vt:lpstr>
      <vt:lpstr>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LA RESPUESTA A LA CRISIS</dc:title>
  <dc:creator>Jairo Asael .</dc:creator>
  <cp:lastModifiedBy>Jairo Asael .</cp:lastModifiedBy>
  <cp:revision>3</cp:revision>
  <dcterms:created xsi:type="dcterms:W3CDTF">2022-05-05T13:16:27Z</dcterms:created>
  <dcterms:modified xsi:type="dcterms:W3CDTF">2022-05-05T14:55:49Z</dcterms:modified>
</cp:coreProperties>
</file>